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4" r:id="rId4"/>
    <p:sldId id="263" r:id="rId5"/>
    <p:sldId id="266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974-E040-484B-8E0F-C59841952282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4C0F-E5FC-43E3-B366-C477756A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974-E040-484B-8E0F-C59841952282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4C0F-E5FC-43E3-B366-C477756A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4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974-E040-484B-8E0F-C59841952282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4C0F-E5FC-43E3-B366-C477756A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974-E040-484B-8E0F-C59841952282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4C0F-E5FC-43E3-B366-C477756A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5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974-E040-484B-8E0F-C59841952282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4C0F-E5FC-43E3-B366-C477756A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0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974-E040-484B-8E0F-C59841952282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4C0F-E5FC-43E3-B366-C477756A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974-E040-484B-8E0F-C59841952282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4C0F-E5FC-43E3-B366-C477756A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0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974-E040-484B-8E0F-C59841952282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4C0F-E5FC-43E3-B366-C477756A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9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974-E040-484B-8E0F-C59841952282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4C0F-E5FC-43E3-B366-C477756A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8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974-E040-484B-8E0F-C59841952282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4C0F-E5FC-43E3-B366-C477756A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6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974-E040-484B-8E0F-C59841952282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4C0F-E5FC-43E3-B366-C477756A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8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F6974-E040-484B-8E0F-C59841952282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64C0F-E5FC-43E3-B366-C477756A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1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rds.yahoo.com/_ylt=A2KJketr8TFOBSsA5sqjzbkF/SIG=12tcn4po6/EXP=1311924715/**http:/www.catherinebruns.com/wp-content/uploads/2011/01/Raised-hands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rds.yahoo.com/_ylt=A2KJkK29_DFOoz8Ac1CjzbkF/SIG=12jdmohmf/EXP=1311927613/**http:/farm3.static.flickr.com/2679/4392845092_f73a7e562b_z.jpg" TargetMode="External"/><Relationship Id="rId7" Type="http://schemas.openxmlformats.org/officeDocument/2006/relationships/image" Target="http://rds.yahoo.com/_ylt=A0PDoTHgEDJOilcAkP2jzbkF/SIG=128shb7ik/EXP=1311932768/**http:/www.mrsmcelwee.com/graphics/jfmf_cleaning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http://rds.yahoo.com/_ylt=A0PDoS9r_zFOvHEAu0CjzbkF/SIG=13b3kvas6/EXP=1311928299/**http:/wwwdelivery.superstock.com/WI/223/1566/X12/PreviewComp/SuperStock_1566-05337.jpg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rds.yahoo.com/_ylt=A2KJkK5Q9DFOowwAc_ijzbkF/SIG=124gp1hp7/EXP=1311925456/**http:/www.sdfsc.esc2.net/Images/students_ms.jpg" TargetMode="External"/><Relationship Id="rId7" Type="http://schemas.openxmlformats.org/officeDocument/2006/relationships/image" Target="http://rds.yahoo.com/_ylt=A2KJkK4L9jFOVw4AY_6jzbkF/SIG=125oepbil/EXP=1311925899/**http:/www.hungvuong.com/images/classroom_002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http://rds.yahoo.com/_ylt=A2KJket99TFO9CwAUtSjzbkF/SIG=141aeb1c0/EXP=1311925757/**http:/wwwen.uni.lu/var/storage/images/media/images/diaporama/flshase/classroom/329742-1-fre-FR/classroom.jp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rds.yahoo.com/_ylt=A2KJkIUvGDJOc34AwGajzbkF/SIG=1311jkmdd/EXP=1311934639/**http:/lauraumphenour.typepad.com/.a/6a00d834c4cfcc53ef011571956abb970b-500wi" TargetMode="External"/><Relationship Id="rId7" Type="http://schemas.openxmlformats.org/officeDocument/2006/relationships/image" Target="http://rds.yahoo.com/_ylt=A2KJkIYuFDJOeUUAILqjzbkF/SIG=11vllamv5/EXP=1311933614/**http:/www.guzer.com/pictures/smart_kid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http://rds.yahoo.com/_ylt=A0PDoX6gGjJOEBAAOl6jzbkF/SIG=136d18kk2/EXP=1311935264/**http:/i304.photobucket.com/albums/nn193/DarethDarkaxe/falling-out-of-my-chair.jpg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791200"/>
          </a:xfrm>
        </p:spPr>
        <p:txBody>
          <a:bodyPr/>
          <a:lstStyle/>
          <a:p>
            <a:pPr algn="ctr" eaLnBrk="1" hangingPunct="1"/>
            <a:r>
              <a:rPr lang="en-US" altLang="en-US" sz="7200" smtClean="0">
                <a:solidFill>
                  <a:srgbClr val="FF0066"/>
                </a:solidFill>
                <a:latin typeface="Castellar" pitchFamily="18" charset="0"/>
              </a:rPr>
              <a:t>Mrs. Walker’s</a:t>
            </a:r>
            <a:br>
              <a:rPr lang="en-US" altLang="en-US" sz="7200" smtClean="0">
                <a:solidFill>
                  <a:srgbClr val="FF0066"/>
                </a:solidFill>
                <a:latin typeface="Castellar" pitchFamily="18" charset="0"/>
              </a:rPr>
            </a:br>
            <a:r>
              <a:rPr lang="en-US" altLang="en-US" sz="7200" smtClean="0">
                <a:solidFill>
                  <a:srgbClr val="FF0066"/>
                </a:solidFill>
                <a:latin typeface="Castellar" pitchFamily="18" charset="0"/>
              </a:rPr>
              <a:t> </a:t>
            </a:r>
            <a:br>
              <a:rPr lang="en-US" altLang="en-US" sz="7200" smtClean="0">
                <a:solidFill>
                  <a:srgbClr val="FF0066"/>
                </a:solidFill>
                <a:latin typeface="Castellar" pitchFamily="18" charset="0"/>
              </a:rPr>
            </a:br>
            <a:r>
              <a:rPr lang="en-US" altLang="en-US" sz="7200" smtClean="0">
                <a:solidFill>
                  <a:srgbClr val="FF0066"/>
                </a:solidFill>
                <a:latin typeface="Castellar" pitchFamily="18" charset="0"/>
              </a:rPr>
              <a:t/>
            </a:r>
            <a:br>
              <a:rPr lang="en-US" altLang="en-US" sz="7200" smtClean="0">
                <a:solidFill>
                  <a:srgbClr val="FF0066"/>
                </a:solidFill>
                <a:latin typeface="Castellar" pitchFamily="18" charset="0"/>
              </a:rPr>
            </a:br>
            <a:r>
              <a:rPr lang="en-US" altLang="en-US" sz="7200" smtClean="0">
                <a:solidFill>
                  <a:srgbClr val="FF0066"/>
                </a:solidFill>
                <a:latin typeface="Castellar" pitchFamily="18" charset="0"/>
              </a:rPr>
              <a:t>Classroom Rules</a:t>
            </a:r>
          </a:p>
        </p:txBody>
      </p:sp>
      <p:pic>
        <p:nvPicPr>
          <p:cNvPr id="41986" name="Picture 2" descr="C:\Users\Jamie\AppData\Local\Temp\Temporary Internet Files\Content.IE5\Z3IUMWHC\MC90001409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1828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989782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1717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720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720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r>
              <a:rPr lang="en-US" altLang="en-US" sz="7200">
                <a:latin typeface="Calibri" pitchFamily="34" charset="0"/>
                <a:ea typeface="Times New Roman" pitchFamily="18" charset="0"/>
                <a:cs typeface="Algerian" pitchFamily="82" charset="0"/>
              </a:rPr>
              <a:t>Raise your hand for</a:t>
            </a:r>
          </a:p>
          <a:p>
            <a:pPr algn="ctr" eaLnBrk="1" hangingPunct="1"/>
            <a:r>
              <a:rPr lang="en-US" altLang="en-US" sz="7200">
                <a:latin typeface="Calibri" pitchFamily="34" charset="0"/>
                <a:ea typeface="Times New Roman" pitchFamily="18" charset="0"/>
                <a:cs typeface="Algerian" pitchFamily="82" charset="0"/>
              </a:rPr>
              <a:t> permission </a:t>
            </a:r>
            <a:endParaRPr lang="en-US" altLang="en-US" sz="90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pPr algn="ctr"/>
            <a:endParaRPr lang="en-US" altLang="en-US">
              <a:latin typeface="Calibri" pitchFamily="34" charset="0"/>
              <a:ea typeface="Times New Roman" pitchFamily="18" charset="0"/>
              <a:cs typeface="Algerian" pitchFamily="82" charset="0"/>
            </a:endParaRPr>
          </a:p>
        </p:txBody>
      </p:sp>
      <p:pic>
        <p:nvPicPr>
          <p:cNvPr id="19459" name="Picture 1" descr="http://rds.yahoo.com/_ylt=A2KJketr8TFOBSsA5sqjzbkF/SIG=12tcn4po6/EXP=1311924715/**http%3a/www.catherinebruns.com/wp-content/uploads/2011/01/Raised-hands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41275" y="-1065213"/>
            <a:ext cx="9061450" cy="792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720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720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720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r>
              <a:rPr lang="en-US" altLang="en-US" sz="7200">
                <a:latin typeface="Calibri" pitchFamily="34" charset="0"/>
                <a:ea typeface="Times New Roman" pitchFamily="18" charset="0"/>
                <a:cs typeface="Algerian" pitchFamily="82" charset="0"/>
              </a:rPr>
              <a:t>to speak</a:t>
            </a:r>
          </a:p>
          <a:p>
            <a:pPr algn="ctr" eaLnBrk="1" hangingPunct="1"/>
            <a:endParaRPr lang="en-US" altLang="en-US" sz="720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720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90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pPr algn="ctr"/>
            <a:endParaRPr lang="en-US" altLang="en-US" sz="1400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/>
            <a:endParaRPr lang="en-US" altLang="en-US" sz="1400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/>
            <a:r>
              <a:rPr lang="en-US" altLang="en-US" sz="200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lgerian" pitchFamily="82" charset="0"/>
              </a:rPr>
              <a:t>After the bell rings there should be no talking to your friends, classmates, or teacher without permission.</a:t>
            </a:r>
            <a:endParaRPr lang="en-US" altLang="en-US" sz="2000">
              <a:latin typeface="Calibri" pitchFamily="34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http://rds.yahoo.com/_ylt=A2KJkK29_DFOoz8Ac1CjzbkF/SIG=12jdmohmf/EXP=1311927613/**http%3a/farm3.static.flickr.com/2679/4392845092_f73a7e562b_z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051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" descr="http://rds.yahoo.com/_ylt=A0PDoS9r_zFOvHEAu0CjzbkF/SIG=13b3kvas6/EXP=1311928299/**http%3a/wwwdelivery.superstock.com/WI/223/1566/X12/PreviewComp/SuperStock_1566-05337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725">
            <a:off x="6264275" y="2497138"/>
            <a:ext cx="2508250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http://rds.yahoo.com/_ylt=A0PDoTHgEDJOilcAkP2jzbkF/SIG=128shb7ik/EXP=1311932768/**http%3a/www.mrsmcelwee.com/graphics/jfmf_cleaning.jpg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6796">
            <a:off x="406400" y="2416175"/>
            <a:ext cx="26289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-971550"/>
            <a:ext cx="9144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660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r>
              <a:rPr lang="en-US" altLang="en-US" sz="6600">
                <a:latin typeface="Calibri" pitchFamily="34" charset="0"/>
                <a:ea typeface="Times New Roman" pitchFamily="18" charset="0"/>
                <a:cs typeface="Algerian" pitchFamily="82" charset="0"/>
              </a:rPr>
              <a:t>Respect : </a:t>
            </a:r>
            <a:endParaRPr lang="en-US" altLang="en-US" sz="90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endParaRPr lang="en-US" altLang="en-US">
              <a:latin typeface="Calibri" pitchFamily="34" charset="0"/>
              <a:ea typeface="Times New Roman" pitchFamily="18" charset="0"/>
              <a:cs typeface="Algerian" pitchFamily="82" charset="0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0" y="569913"/>
            <a:ext cx="914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360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pPr eaLnBrk="1" hangingPunct="1"/>
            <a:r>
              <a:rPr lang="en-US" altLang="en-US" sz="3600">
                <a:latin typeface="Calibri" pitchFamily="34" charset="0"/>
                <a:ea typeface="Times New Roman" pitchFamily="18" charset="0"/>
                <a:cs typeface="Algerian" pitchFamily="82" charset="0"/>
              </a:rPr>
              <a:t>respect yourself, respect others, respect your school</a:t>
            </a:r>
            <a:endParaRPr lang="en-US" altLang="en-US" sz="90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endParaRPr lang="en-US" altLang="en-US">
              <a:latin typeface="Calibri" pitchFamily="34" charset="0"/>
              <a:ea typeface="Times New Roman" pitchFamily="18" charset="0"/>
              <a:cs typeface="Algerian" pitchFamily="82" charset="0"/>
            </a:endParaRP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228600" y="-4383088"/>
            <a:ext cx="8686800" cy="1129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1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b="1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lgerian" pitchFamily="82" charset="0"/>
              </a:rPr>
              <a:t>Respect yourself:</a:t>
            </a:r>
            <a:r>
              <a:rPr lang="en-US" altLang="en-US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lgerian" pitchFamily="82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 Narrow" pitchFamily="34" charset="0"/>
              </a:rPr>
              <a:t>Do what is right, do your own work, tell the truth, and try your hardest.</a:t>
            </a:r>
            <a:endParaRPr lang="en-US" altLang="en-US"/>
          </a:p>
          <a:p>
            <a:pPr algn="ctr"/>
            <a:r>
              <a:rPr lang="en-US" altLang="en-US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Respect others:</a:t>
            </a:r>
            <a:r>
              <a:rPr lang="en-US" altLang="en-US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Be kind and courteous to everyone, stay on task without disturbing or distracting others,   and do not use 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‘</a:t>
            </a:r>
            <a:r>
              <a:rPr lang="en-US" altLang="en-US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put downs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altLang="en-US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or harass others.</a:t>
            </a:r>
            <a:endParaRPr lang="en-US" altLang="en-US"/>
          </a:p>
          <a:p>
            <a:pPr algn="ctr"/>
            <a:r>
              <a:rPr lang="en-US" altLang="en-US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Respect your school:</a:t>
            </a:r>
            <a:r>
              <a:rPr lang="en-US" altLang="en-US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Do not write on tables, take care of the equipment, take care of things that you borrow, and clean up after yourself.</a:t>
            </a: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http://rds.yahoo.com/_ylt=A2KJkK5Q9DFOowwAc_ijzbkF/SIG=124gp1hp7/EXP=1311925456/**http%3a/www.sdfsc.esc2.net/Images/students_ms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4910">
            <a:off x="-406400" y="2717800"/>
            <a:ext cx="330835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http://rds.yahoo.com/_ylt=A2KJket99TFO9CwAUtSjzbkF/SIG=141aeb1c0/EXP=1311925757/**http%3a/wwwen.uni.lu/var/storage/images/media/images/diaporama/flshase/classroom/329742-1-fre-FR/classroom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622">
            <a:off x="5935663" y="2659063"/>
            <a:ext cx="34004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http://rds.yahoo.com/_ylt=A2KJkK4L9jFOVw4AY_6jzbkF/SIG=125oepbil/EXP=1311925899/**http%3a/www.hungvuong.com/images/classroom_002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31146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685800" y="-2022475"/>
            <a:ext cx="7772400" cy="843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550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550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550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r>
              <a:rPr lang="en-US" altLang="en-US" sz="5500">
                <a:latin typeface="Calibri" pitchFamily="34" charset="0"/>
                <a:ea typeface="Times New Roman" pitchFamily="18" charset="0"/>
                <a:cs typeface="Algerian" pitchFamily="82" charset="0"/>
              </a:rPr>
              <a:t>Work on your own work </a:t>
            </a:r>
          </a:p>
          <a:p>
            <a:pPr algn="ctr" eaLnBrk="1" hangingPunct="1"/>
            <a:r>
              <a:rPr lang="en-US" altLang="en-US" sz="5500">
                <a:latin typeface="Calibri" pitchFamily="34" charset="0"/>
                <a:ea typeface="Times New Roman" pitchFamily="18" charset="0"/>
                <a:cs typeface="Algerian" pitchFamily="82" charset="0"/>
              </a:rPr>
              <a:t>without distracting others.</a:t>
            </a:r>
            <a:endParaRPr lang="en-US" altLang="en-US" sz="90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pPr algn="ctr"/>
            <a:r>
              <a:rPr lang="en-US" altLang="en-US" sz="2000">
                <a:latin typeface="Calibri" pitchFamily="34" charset="0"/>
                <a:ea typeface="Times New Roman" pitchFamily="18" charset="0"/>
                <a:cs typeface="Algerian" pitchFamily="82" charset="0"/>
              </a:rPr>
              <a:t>	</a:t>
            </a:r>
          </a:p>
          <a:p>
            <a:pPr algn="ctr"/>
            <a:endParaRPr lang="en-US" altLang="en-US" sz="2000">
              <a:latin typeface="Calibri" pitchFamily="34" charset="0"/>
              <a:ea typeface="Times New Roman" pitchFamily="18" charset="0"/>
            </a:endParaRPr>
          </a:p>
          <a:p>
            <a:pPr algn="ctr"/>
            <a:endParaRPr lang="en-US" altLang="en-US" sz="2000">
              <a:latin typeface="Calibri" pitchFamily="34" charset="0"/>
              <a:ea typeface="Times New Roman" pitchFamily="18" charset="0"/>
            </a:endParaRPr>
          </a:p>
          <a:p>
            <a:pPr algn="ctr"/>
            <a:endParaRPr lang="en-US" altLang="en-US" sz="2000">
              <a:latin typeface="Calibri" pitchFamily="34" charset="0"/>
              <a:ea typeface="Times New Roman" pitchFamily="18" charset="0"/>
            </a:endParaRPr>
          </a:p>
          <a:p>
            <a:pPr algn="ctr"/>
            <a:endParaRPr lang="en-US" altLang="en-US" sz="2000">
              <a:latin typeface="Calibri" pitchFamily="34" charset="0"/>
              <a:ea typeface="Times New Roman" pitchFamily="18" charset="0"/>
            </a:endParaRPr>
          </a:p>
          <a:p>
            <a:pPr algn="ctr"/>
            <a:endParaRPr lang="en-US" altLang="en-US" sz="2000">
              <a:latin typeface="Calibri" pitchFamily="34" charset="0"/>
              <a:ea typeface="Times New Roman" pitchFamily="18" charset="0"/>
            </a:endParaRPr>
          </a:p>
          <a:p>
            <a:pPr algn="ctr"/>
            <a:endParaRPr lang="en-US" altLang="en-US" sz="2000">
              <a:latin typeface="Calibri" pitchFamily="34" charset="0"/>
              <a:ea typeface="Times New Roman" pitchFamily="18" charset="0"/>
            </a:endParaRPr>
          </a:p>
          <a:p>
            <a:pPr algn="ctr"/>
            <a:endParaRPr lang="en-US" altLang="en-US" sz="2000">
              <a:latin typeface="Calibri" pitchFamily="34" charset="0"/>
              <a:ea typeface="Times New Roman" pitchFamily="18" charset="0"/>
            </a:endParaRPr>
          </a:p>
          <a:p>
            <a:pPr algn="ctr"/>
            <a:endParaRPr lang="en-US" altLang="en-US" sz="2000">
              <a:latin typeface="Calibri" pitchFamily="34" charset="0"/>
              <a:ea typeface="Times New Roman" pitchFamily="18" charset="0"/>
            </a:endParaRPr>
          </a:p>
          <a:p>
            <a:pPr algn="ctr"/>
            <a:endParaRPr lang="en-US" altLang="en-US" sz="900">
              <a:latin typeface="Calibri" pitchFamily="34" charset="0"/>
              <a:ea typeface="Times New Roman" pitchFamily="18" charset="0"/>
            </a:endParaRPr>
          </a:p>
          <a:p>
            <a:pPr algn="ctr"/>
            <a:r>
              <a:rPr lang="en-US" altLang="en-US">
                <a:latin typeface="Calibri" pitchFamily="34" charset="0"/>
                <a:ea typeface="Times New Roman" pitchFamily="18" charset="0"/>
              </a:rPr>
              <a:t>     </a:t>
            </a:r>
            <a:endParaRPr lang="en-US" altLang="en-US" sz="900">
              <a:latin typeface="Calibri" pitchFamily="34" charset="0"/>
              <a:ea typeface="Times New Roman" pitchFamily="18" charset="0"/>
            </a:endParaRPr>
          </a:p>
          <a:p>
            <a:pPr algn="ctr"/>
            <a:r>
              <a:rPr lang="en-US" altLang="en-US" sz="200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No Cheating</a:t>
            </a:r>
            <a:endParaRPr lang="en-US" altLang="en-US" sz="2000">
              <a:ea typeface="Times New Roman" pitchFamily="18" charset="0"/>
            </a:endParaRPr>
          </a:p>
          <a:p>
            <a:pPr algn="ctr"/>
            <a:r>
              <a:rPr lang="en-US" altLang="en-US" sz="200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No Noises</a:t>
            </a:r>
            <a:endParaRPr lang="en-US" altLang="en-US" sz="2000">
              <a:ea typeface="Times New Roman" pitchFamily="18" charset="0"/>
            </a:endParaRPr>
          </a:p>
          <a:p>
            <a:pPr algn="ctr"/>
            <a:r>
              <a:rPr lang="en-US" altLang="en-US" sz="200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No Horseplay</a:t>
            </a:r>
            <a:r>
              <a:rPr lang="en-US" altLang="en-US" sz="20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 </a:t>
            </a:r>
            <a:endParaRPr lang="en-US" altLang="en-US" sz="2000">
              <a:latin typeface="Calibri" pitchFamily="34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http://rds.yahoo.com/_ylt=A2KJkIUvGDJOc34AwGajzbkF/SIG=1311jkmdd/EXP=1311934639/**http%3a/lauraumphenour.typepad.com/.a/6a00d834c4cfcc53ef011571956abb970b-500wi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6143">
            <a:off x="263620" y="1753492"/>
            <a:ext cx="1793875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" descr="http://rds.yahoo.com/_ylt=A0PDoX6gGjJOEBAAOl6jzbkF/SIG=136d18kk2/EXP=1311935264/**http%3a/i304.photobucket.com/albums/nn193/DarethDarkaxe/falling-out-of-my-chair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155">
            <a:off x="4906667" y="1404059"/>
            <a:ext cx="409257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http://rds.yahoo.com/_ylt=A2KJkIYuFDJOeUUAILqjzbkF/SIG=11vllamv5/EXP=1311933614/**http%3a/www.guzer.com/pictures/smart_kid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3819525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6095" y="0"/>
            <a:ext cx="88392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7200" dirty="0">
                <a:latin typeface="Calibri" pitchFamily="34" charset="0"/>
                <a:ea typeface="Times New Roman" pitchFamily="18" charset="0"/>
                <a:cs typeface="Algerian" pitchFamily="82" charset="0"/>
              </a:rPr>
              <a:t>No Horseplay </a:t>
            </a:r>
          </a:p>
          <a:p>
            <a:pPr algn="ctr" eaLnBrk="1" hangingPunct="1"/>
            <a:endParaRPr lang="en-US" altLang="en-US" sz="900" dirty="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pPr algn="ctr"/>
            <a:endParaRPr lang="en-US" altLang="en-US" dirty="0">
              <a:latin typeface="Calibri" pitchFamily="34" charset="0"/>
              <a:ea typeface="Times New Roman" pitchFamily="18" charset="0"/>
              <a:cs typeface="Algerian" pitchFamily="82" charset="0"/>
            </a:endParaRP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0" y="5543819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lgerian" pitchFamily="82" charset="0"/>
              </a:rPr>
              <a:t>Horseplay is defined as acts of goofing off that </a:t>
            </a:r>
            <a:r>
              <a:rPr lang="en-US" altLang="en-US" sz="2000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lgerian" pitchFamily="82" charset="0"/>
              </a:rPr>
              <a:t>is not necessary </a:t>
            </a:r>
            <a:r>
              <a:rPr lang="en-US" altLang="en-US" sz="2000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lgerian" pitchFamily="82" charset="0"/>
              </a:rPr>
              <a:t>for a productive classroom environment.</a:t>
            </a:r>
            <a:endParaRPr lang="en-US" altLang="en-US" sz="2000" dirty="0">
              <a:ea typeface="Times New Roman" pitchFamily="18" charset="0"/>
              <a:cs typeface="Algerian" pitchFamily="82" charset="0"/>
            </a:endParaRPr>
          </a:p>
          <a:p>
            <a:pPr algn="ctr"/>
            <a:r>
              <a:rPr lang="en-US" altLang="en-US" sz="2000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lgerian" pitchFamily="82" charset="0"/>
              </a:rPr>
              <a:t>This includes but is not limited to throwing things, leaning back in your chair, hanging on rafters, hitting, </a:t>
            </a:r>
            <a:r>
              <a:rPr lang="en-US" altLang="en-US" sz="2000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lgerian" pitchFamily="82" charset="0"/>
              </a:rPr>
              <a:t>tripping, </a:t>
            </a:r>
            <a:r>
              <a:rPr lang="en-US" altLang="en-US" sz="2000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lgerian" pitchFamily="82" charset="0"/>
              </a:rPr>
              <a:t>and touching others. </a:t>
            </a:r>
            <a:endParaRPr lang="en-US" altLang="en-US" sz="2000" dirty="0">
              <a:latin typeface="Calibri" pitchFamily="34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23907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971800"/>
            <a:ext cx="23907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102_39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44767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0" y="273050"/>
            <a:ext cx="9144000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7200">
                <a:latin typeface="Calibri" pitchFamily="34" charset="0"/>
                <a:ea typeface="Times New Roman" pitchFamily="18" charset="0"/>
                <a:cs typeface="Algerian" pitchFamily="82" charset="0"/>
              </a:rPr>
              <a:t>Keep your teacher happy</a:t>
            </a:r>
          </a:p>
          <a:p>
            <a:pPr algn="ctr" eaLnBrk="1" hangingPunct="1"/>
            <a:endParaRPr lang="en-US" altLang="en-US" sz="720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720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720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pPr algn="ctr" eaLnBrk="1" hangingPunct="1"/>
            <a:endParaRPr lang="en-US" altLang="en-US" sz="900">
              <a:latin typeface="Calibri" pitchFamily="34" charset="0"/>
              <a:ea typeface="Times New Roman" pitchFamily="18" charset="0"/>
              <a:cs typeface="Algerian" pitchFamily="82" charset="0"/>
            </a:endParaRPr>
          </a:p>
          <a:p>
            <a:pPr algn="ctr"/>
            <a:r>
              <a:rPr lang="en-US" altLang="en-US" sz="20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lgerian" pitchFamily="82" charset="0"/>
              </a:rPr>
              <a:t>If you know it is wrong, unsafe, impolite, not appropriate, or unacceptable then DON</a:t>
            </a:r>
            <a:r>
              <a:rPr lang="en-US" altLang="en-US" sz="20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lgerian" pitchFamily="82" charset="0"/>
              </a:rPr>
              <a:t>’</a:t>
            </a:r>
            <a:r>
              <a:rPr lang="en-US" altLang="en-US" sz="20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lgerian" pitchFamily="82" charset="0"/>
              </a:rPr>
              <a:t>T DO IT!</a:t>
            </a:r>
            <a:endParaRPr lang="en-US" altLang="en-US" sz="2000">
              <a:latin typeface="Calibri" pitchFamily="34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207</Words>
  <Application>Microsoft Office PowerPoint</Application>
  <PresentationFormat>On-screen Show (4:3)</PresentationFormat>
  <Paragraphs>94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Mrs. Walker’s    Classroom Rules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Walker’s    Classroom Rules</dc:title>
  <dc:creator>Jami Walker</dc:creator>
  <cp:lastModifiedBy>Jami Walker</cp:lastModifiedBy>
  <cp:revision>1</cp:revision>
  <dcterms:created xsi:type="dcterms:W3CDTF">2014-06-13T17:19:23Z</dcterms:created>
  <dcterms:modified xsi:type="dcterms:W3CDTF">2014-06-13T17:22:58Z</dcterms:modified>
</cp:coreProperties>
</file>