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800DA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76" d="100"/>
          <a:sy n="76" d="100"/>
        </p:scale>
        <p:origin x="-180" y="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4FABE-3EE3-45BE-B25C-1F61AB9590AA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D5AD1-12B1-4F17-8A68-453F22726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0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D5AD1-12B1-4F17-8A68-453F227268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3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6004-46BF-4DB8-98BE-435976C72841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6976-436B-459F-AFAE-2555D8F2C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2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6004-46BF-4DB8-98BE-435976C72841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6976-436B-459F-AFAE-2555D8F2C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5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6004-46BF-4DB8-98BE-435976C72841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6976-436B-459F-AFAE-2555D8F2C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0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6004-46BF-4DB8-98BE-435976C72841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6976-436B-459F-AFAE-2555D8F2C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6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6004-46BF-4DB8-98BE-435976C72841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6976-436B-459F-AFAE-2555D8F2C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0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6004-46BF-4DB8-98BE-435976C72841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6976-436B-459F-AFAE-2555D8F2C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6004-46BF-4DB8-98BE-435976C72841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6976-436B-459F-AFAE-2555D8F2C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0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6004-46BF-4DB8-98BE-435976C72841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6976-436B-459F-AFAE-2555D8F2C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7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6004-46BF-4DB8-98BE-435976C72841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6976-436B-459F-AFAE-2555D8F2C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2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6004-46BF-4DB8-98BE-435976C72841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6976-436B-459F-AFAE-2555D8F2C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8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6004-46BF-4DB8-98BE-435976C72841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6976-436B-459F-AFAE-2555D8F2C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2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86004-46BF-4DB8-98BE-435976C72841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B6976-436B-459F-AFAE-2555D8F2C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3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00FF00"/>
            </a:gs>
            <a:gs pos="37000">
              <a:srgbClr val="0000FF"/>
            </a:gs>
            <a:gs pos="64000">
              <a:srgbClr val="FFFF00"/>
            </a:gs>
            <a:gs pos="88500">
              <a:schemeClr val="accent6">
                <a:lumMod val="75000"/>
              </a:schemeClr>
            </a:gs>
            <a:gs pos="77000">
              <a:srgbClr val="B81850"/>
            </a:gs>
            <a:gs pos="25000">
              <a:srgbClr val="7030A0"/>
            </a:gs>
            <a:gs pos="0">
              <a:srgbClr val="00B0F0"/>
            </a:gs>
            <a:gs pos="50000">
              <a:srgbClr val="FF0000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927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Propaganda</a:t>
            </a:r>
            <a:endParaRPr lang="en-US" sz="5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3810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By</a:t>
            </a:r>
            <a:r>
              <a:rPr lang="en-US" sz="440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4400" smtClean="0">
                <a:solidFill>
                  <a:schemeClr val="bg1"/>
                </a:solidFill>
              </a:rPr>
              <a:t> </a:t>
            </a:r>
            <a:r>
              <a:rPr lang="en-US" sz="540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JG</a:t>
            </a:r>
            <a:endParaRPr lang="en-US" sz="5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5400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I will be using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Bandwagon, Catch Phrases,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Catchy Tunes, Repetition, and Promotions.</a:t>
            </a:r>
          </a:p>
          <a:p>
            <a:endParaRPr lang="en-US" sz="5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5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5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206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Catchy Tunes</a:t>
            </a:r>
            <a:endParaRPr lang="en-US" sz="5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This example of catchy tunes is trying to get people to not bully. If things are bad don’t get mad and bully. At least try to be nice.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This catchy tune is trying to get stuck in peoples minds so they will remember the Tune and not bully.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 think this is effective because the tune will get stuck in a persons brain and the person will remember not to bully.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04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44444E-6 L 0.29167 -0.00555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278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9900"/>
            </a:gs>
            <a:gs pos="76000">
              <a:srgbClr val="00B050"/>
            </a:gs>
            <a:gs pos="0">
              <a:srgbClr val="0000FF"/>
            </a:gs>
            <a:gs pos="50000">
              <a:srgbClr val="FFFF0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Repetition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This example of Repetition is trying to get the thought of “Not bullying” in peoples brains by repeating over and over again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hat they should stop bullying or never start.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I think this is effective because it says it over and over and the people will believe what you say and they will stop.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007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0000FF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Promotions</a:t>
            </a:r>
            <a:endParaRPr lang="en-US" sz="5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7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This example of a Promotion is trying to get people to stop bullying by saying “If you stop bullying other people, other people will be nice to you.</a:t>
            </a:r>
          </a:p>
          <a:p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This is effective because people think they are getting something for not bullying so they will stop.</a:t>
            </a: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24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0000FF"/>
            </a:gs>
            <a:gs pos="6000">
              <a:srgbClr val="FFFF00"/>
            </a:gs>
            <a:gs pos="100000">
              <a:srgbClr val="F800DA"/>
            </a:gs>
            <a:gs pos="88000">
              <a:schemeClr val="accent6">
                <a:lumMod val="75000"/>
              </a:schemeClr>
            </a:gs>
            <a:gs pos="60000">
              <a:srgbClr val="B81850"/>
            </a:gs>
            <a:gs pos="44000">
              <a:srgbClr val="00B0F0"/>
            </a:gs>
            <a:gs pos="77000">
              <a:srgbClr val="FF0000"/>
            </a:gs>
            <a:gs pos="18000">
              <a:srgbClr val="00B050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441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Bullying</a:t>
            </a:r>
            <a:endParaRPr lang="en-US" sz="5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 We need to stop bullying now. Make a stand to bullying. Just because everybody is doing it doesn’t mean you have too. That is not a good excuse. You can make a difference. So do it.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 marL="0" indent="0" algn="r">
              <a:buNone/>
            </a:pPr>
            <a:endParaRPr lang="en-US" sz="1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3581400"/>
            <a:ext cx="534092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71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6">
                <a:lumMod val="75000"/>
              </a:schemeClr>
            </a:gs>
            <a:gs pos="87000">
              <a:srgbClr val="00B050"/>
            </a:gs>
            <a:gs pos="24000">
              <a:srgbClr val="00FF00"/>
            </a:gs>
            <a:gs pos="67000">
              <a:srgbClr val="FFFF00"/>
            </a:gs>
            <a:gs pos="0">
              <a:srgbClr val="00B0F0"/>
            </a:gs>
            <a:gs pos="45000">
              <a:srgbClr val="F800DA"/>
            </a:gs>
            <a:gs pos="100000">
              <a:srgbClr val="FF0000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Bullying</a:t>
            </a:r>
            <a:endParaRPr lang="en-US" sz="5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You shouldn’t bully. Bulling is bad. “If your bad, you must be mad and sad. Don’t worry be happy.”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sz="3600" dirty="0" smtClean="0"/>
          </a:p>
          <a:p>
            <a:pPr marL="0" indent="0" algn="r">
              <a:buNone/>
            </a:pPr>
            <a:endParaRPr lang="en-US" sz="3600" dirty="0" smtClean="0"/>
          </a:p>
          <a:p>
            <a:pPr marL="0" indent="0" algn="r">
              <a:buNone/>
            </a:pPr>
            <a:endParaRPr lang="en-US" sz="3600" dirty="0"/>
          </a:p>
          <a:p>
            <a:pPr marL="0" indent="0" algn="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6248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85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rgbClr val="00FF00"/>
            </a:gs>
            <a:gs pos="12000">
              <a:srgbClr val="FF9900"/>
            </a:gs>
            <a:gs pos="87000">
              <a:srgbClr val="C0B251"/>
            </a:gs>
            <a:gs pos="63000">
              <a:srgbClr val="FFFF00"/>
            </a:gs>
            <a:gs pos="37000">
              <a:schemeClr val="accent2">
                <a:lumMod val="75000"/>
              </a:schemeClr>
            </a:gs>
            <a:gs pos="24000">
              <a:schemeClr val="tx2">
                <a:lumMod val="60000"/>
                <a:lumOff val="40000"/>
              </a:schemeClr>
            </a:gs>
            <a:gs pos="75000">
              <a:schemeClr val="accent4"/>
            </a:gs>
            <a:gs pos="100000">
              <a:schemeClr val="accent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latin typeface="Baskerville Old Face" pitchFamily="18" charset="0"/>
              </a:rPr>
              <a:t>Bullying</a:t>
            </a:r>
            <a:endParaRPr lang="en-US" sz="5400" dirty="0">
              <a:solidFill>
                <a:srgbClr val="0000FF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“You don’t have to be MEAN, be CLEAN. Bullying is bad. We need to stop it. Do all you can to stop bullying.</a:t>
            </a:r>
          </a:p>
          <a:p>
            <a:pPr marL="0" indent="0">
              <a:buNone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6324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83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7037E-7 L -0.24167 -0.00116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69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127000" ty="0" sx="100000" sy="100000" flip="x" algn="b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Bullying</a:t>
            </a:r>
            <a:endParaRPr lang="en-US" sz="5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Bullying is bad. We need to stop bullying. You do you part and others will catch on. Bullying is bad. You can make a difference. You can change the world. Believe in yourself. Stand up for others. Bullying is bad.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1"/>
            <a:ext cx="3429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3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7037E-7 L 0.11667 -0.07894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958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6000">
              <a:srgbClr val="00FF00"/>
            </a:gs>
            <a:gs pos="93000">
              <a:srgbClr val="C0B251"/>
            </a:gs>
            <a:gs pos="49000">
              <a:srgbClr val="FFFF00"/>
            </a:gs>
            <a:gs pos="75000">
              <a:schemeClr val="accent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Bullying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stop bullying you will stop getting bullied. If you be nice people will be nice to you. Stop Bullying. </a:t>
            </a:r>
          </a:p>
          <a:p>
            <a:pPr marL="0" indent="0" algn="ctr">
              <a:buNone/>
            </a:pPr>
            <a:r>
              <a:rPr lang="en-US" sz="1700" dirty="0" smtClean="0"/>
              <a:t>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24201"/>
            <a:ext cx="449580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1"/>
            <a:ext cx="4648201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5380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7037E-7 L 0.20833 -0.00116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69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0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/>
          <a:lstStyle/>
          <a:p>
            <a:r>
              <a:rPr lang="en-US" dirty="0" smtClean="0"/>
              <a:t>Slide #2</a:t>
            </a:r>
          </a:p>
          <a:p>
            <a:r>
              <a:rPr lang="en-US" dirty="0" smtClean="0"/>
              <a:t>Slide #3    </a:t>
            </a:r>
            <a:r>
              <a:rPr lang="en-US" sz="2000" dirty="0" smtClean="0"/>
              <a:t> </a:t>
            </a:r>
            <a:r>
              <a:rPr lang="en-US" sz="2400" dirty="0" smtClean="0"/>
              <a:t>timeidol.com</a:t>
            </a:r>
          </a:p>
          <a:p>
            <a:r>
              <a:rPr lang="en-US" dirty="0" smtClean="0"/>
              <a:t>Slide #4     </a:t>
            </a:r>
            <a:r>
              <a:rPr lang="en-US" sz="2400" dirty="0" smtClean="0"/>
              <a:t>padresexports.com</a:t>
            </a:r>
          </a:p>
          <a:p>
            <a:r>
              <a:rPr lang="en-US" dirty="0" smtClean="0"/>
              <a:t>Slide #5     </a:t>
            </a:r>
            <a:r>
              <a:rPr lang="en-US" sz="2400" dirty="0" smtClean="0"/>
              <a:t>bullyingcsmsj.com</a:t>
            </a:r>
          </a:p>
          <a:p>
            <a:r>
              <a:rPr lang="en-US" dirty="0" smtClean="0"/>
              <a:t>Slide #6     </a:t>
            </a:r>
            <a:r>
              <a:rPr lang="en-US" sz="2400" dirty="0" smtClean="0"/>
              <a:t>brianlinton.com                 mysecuritysign.com              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514600" y="1752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123rf.com/photo_12535053_please stop bullying</a:t>
            </a:r>
          </a:p>
        </p:txBody>
      </p:sp>
    </p:spTree>
    <p:extLst>
      <p:ext uri="{BB962C8B-B14F-4D97-AF65-F5344CB8AC3E}">
        <p14:creationId xmlns:p14="http://schemas.microsoft.com/office/powerpoint/2010/main" val="31626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/>
            </a:gs>
            <a:gs pos="50000">
              <a:srgbClr val="FFFF00"/>
            </a:gs>
            <a:gs pos="100000">
              <a:srgbClr val="FF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Bandwagon</a:t>
            </a:r>
            <a:endParaRPr lang="en-US" sz="5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This bandwagon means that just because everybody is being mean or bullying you don’t have to.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                I think this is effective because people will actually listen to the commercial. </a:t>
            </a:r>
            <a:endParaRPr lang="en-US" sz="2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23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FFFF00"/>
            </a:gs>
            <a:gs pos="25000">
              <a:srgbClr val="AEC3E9"/>
            </a:gs>
            <a:gs pos="0">
              <a:srgbClr val="FF0000"/>
            </a:gs>
            <a:gs pos="50000">
              <a:srgbClr val="0000FF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Catch Phrases</a:t>
            </a:r>
            <a:endParaRPr lang="en-US" sz="5400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This example of Catch Phrases is trying to get people to stop bullying. Trying to get people to get the Catch Phrase stuck in there head so they don’t bully.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 think this is effective because it will get stuck in the persons head and they will remember not to bully.</a:t>
            </a:r>
          </a:p>
          <a:p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422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500</Words>
  <Application>Microsoft Office PowerPoint</Application>
  <PresentationFormat>On-screen Show (4:3)</PresentationFormat>
  <Paragraphs>54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Propaganda</vt:lpstr>
      <vt:lpstr>Bullying</vt:lpstr>
      <vt:lpstr>Bullying</vt:lpstr>
      <vt:lpstr>Bullying</vt:lpstr>
      <vt:lpstr>Bullying</vt:lpstr>
      <vt:lpstr>Bullying</vt:lpstr>
      <vt:lpstr>Citations</vt:lpstr>
      <vt:lpstr>Bandwagon</vt:lpstr>
      <vt:lpstr>Catch Phrases</vt:lpstr>
      <vt:lpstr>Catchy Tunes</vt:lpstr>
      <vt:lpstr>Repetition </vt:lpstr>
      <vt:lpstr>Promotions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Propaganda</dc:title>
  <dc:creator>JACOB GRAY</dc:creator>
  <cp:lastModifiedBy>Jami Walker</cp:lastModifiedBy>
  <cp:revision>27</cp:revision>
  <dcterms:created xsi:type="dcterms:W3CDTF">2012-11-02T14:33:32Z</dcterms:created>
  <dcterms:modified xsi:type="dcterms:W3CDTF">2013-01-29T21:18:56Z</dcterms:modified>
</cp:coreProperties>
</file>