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9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5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A8631-8273-4347-A187-CB38E8AC8AB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9076-B243-4D58-975E-E871291F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FFFF"/>
                </a:solidFill>
              </a:rPr>
              <a:t>Stop Bullying</a:t>
            </a:r>
            <a:endParaRPr lang="en-US" sz="6000" b="1" dirty="0">
              <a:solidFill>
                <a:srgbClr val="00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By</a:t>
            </a:r>
            <a:r>
              <a:rPr lang="en-US" smtClean="0">
                <a:solidFill>
                  <a:srgbClr val="00FFFF"/>
                </a:solidFill>
              </a:rPr>
              <a:t>: </a:t>
            </a:r>
            <a:r>
              <a:rPr lang="en-US" smtClean="0">
                <a:solidFill>
                  <a:srgbClr val="00FFFF"/>
                </a:solidFill>
              </a:rPr>
              <a:t>CB</a:t>
            </a:r>
            <a:endParaRPr lang="en-US" dirty="0">
              <a:solidFill>
                <a:srgbClr val="00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96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en-US" dirty="0" smtClean="0"/>
              <a:t>Bullying is not cool. Everyone is taking a stand, don’t you want to be a cool person?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73245"/>
            <a:ext cx="7315200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1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You say bullying isn’t your problem. So you want kids to get beat up?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213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MVP of the 2011 world series, David Freese, stands up to bullying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13" y="20574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en-US" dirty="0" smtClean="0"/>
              <a:t>Bullying can be resolved by not bullying.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505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en-US" dirty="0" smtClean="0"/>
              <a:t>If you don’t stop bullying from happening, you must be a bully.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733800"/>
            <a:ext cx="2971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5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I used bandwagon when I said everyone is taking a stand. I used testimonial when I said David Freese was taking a stand. I used oversimplification when I said bullying can be resolved by not bullying. I used either/ or argument when I said if you don’t stop bullying you must be a bully. Also I used straw man when I said, “You say bullying isn’t your problem, so you think kids should be beat up?” I think my power point was helpful because it convinced people not to bully.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457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		Cites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stop bullying now picture-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David Freese </a:t>
            </a:r>
            <a:r>
              <a:rPr lang="en-US" sz="1600" dirty="0"/>
              <a:t>picture- </a:t>
            </a:r>
            <a:r>
              <a:rPr lang="en-US" sz="1600" dirty="0">
                <a:solidFill>
                  <a:srgbClr val="0070C0"/>
                </a:solidFill>
              </a:rPr>
              <a:t>espn.go.com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title </a:t>
            </a:r>
            <a:r>
              <a:rPr lang="en-US" sz="1600" dirty="0"/>
              <a:t>page background- </a:t>
            </a:r>
            <a:r>
              <a:rPr lang="en-US" sz="1600" dirty="0">
                <a:solidFill>
                  <a:srgbClr val="0070C0"/>
                </a:solidFill>
              </a:rPr>
              <a:t>wall.alphacoders.com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title </a:t>
            </a:r>
            <a:r>
              <a:rPr lang="en-US" sz="1600" dirty="0"/>
              <a:t>page picture- </a:t>
            </a:r>
            <a:r>
              <a:rPr lang="en-US" sz="1600" dirty="0" smtClean="0">
                <a:solidFill>
                  <a:srgbClr val="0070C0"/>
                </a:solidFill>
              </a:rPr>
              <a:t>bigpassage.com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/>
              <a:t>no duh </a:t>
            </a:r>
            <a:r>
              <a:rPr lang="en-US" sz="1600" dirty="0"/>
              <a:t>award picture- </a:t>
            </a:r>
            <a:r>
              <a:rPr lang="en-US" sz="1600" dirty="0" smtClean="0">
                <a:solidFill>
                  <a:srgbClr val="0070C0"/>
                </a:solidFill>
              </a:rPr>
              <a:t>scottq.typepad.com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/>
              <a:t>thinking </a:t>
            </a:r>
            <a:r>
              <a:rPr lang="en-US" sz="1600" dirty="0"/>
              <a:t>man picture- </a:t>
            </a:r>
            <a:r>
              <a:rPr lang="en-US" sz="1600" dirty="0">
                <a:solidFill>
                  <a:srgbClr val="0070C0"/>
                </a:solidFill>
              </a:rPr>
              <a:t>scholarixsolution.com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341322"/>
            <a:ext cx="247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basma-aal.blogspot.com</a:t>
            </a:r>
          </a:p>
        </p:txBody>
      </p:sp>
    </p:spTree>
    <p:extLst>
      <p:ext uri="{BB962C8B-B14F-4D97-AF65-F5344CB8AC3E}">
        <p14:creationId xmlns:p14="http://schemas.microsoft.com/office/powerpoint/2010/main" val="1689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Stop Bullying</vt:lpstr>
      <vt:lpstr>Bullying is not cool. Everyone is taking a stand, don’t you want to be a cool person?</vt:lpstr>
      <vt:lpstr>     You say bullying isn’t your problem. So you want kids to get beat up?</vt:lpstr>
      <vt:lpstr>MVP of the 2011 world series, David Freese, stands up to bullying</vt:lpstr>
      <vt:lpstr>Bullying can be resolved by not bullying.</vt:lpstr>
      <vt:lpstr>If you don’t stop bullying from happening, you must be a bully.</vt:lpstr>
      <vt:lpstr>             I used bandwagon when I said everyone is taking a stand. I used testimonial when I said David Freese was taking a stand. I used oversimplification when I said bullying can be resolved by not bullying. I used either/ or argument when I said if you don’t stop bullying you must be a bully. Also I used straw man when I said, “You say bullying isn’t your problem, so you think kids should be beat up?” I think my power point was helpful because it convinced people not to bully.</vt:lpstr>
      <vt:lpstr>    Cites  stop bullying now picture-  David Freese picture- espn.go.com title page background- wall.alphacoders.com title page picture- bigpassage.com no duh award picture- scottq.typepad.com thinking man picture- scholarixsolution.com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Bullying</dc:title>
  <dc:creator>Calista Bogart</dc:creator>
  <cp:lastModifiedBy>Jami Walker</cp:lastModifiedBy>
  <cp:revision>8</cp:revision>
  <dcterms:created xsi:type="dcterms:W3CDTF">2012-11-06T20:11:39Z</dcterms:created>
  <dcterms:modified xsi:type="dcterms:W3CDTF">2013-01-29T21:25:25Z</dcterms:modified>
</cp:coreProperties>
</file>